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69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0" autoAdjust="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79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540" y="323340"/>
            <a:ext cx="7716917" cy="24984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62"/>
              </a:lnSpc>
              <a:buNone/>
            </a:pPr>
            <a:r>
              <a:rPr lang="en-US" sz="51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 Recommendation System: Exploring Movie Data Using Cosine Similarity</a:t>
            </a:r>
            <a:endParaRPr lang="en-US" sz="5170" dirty="0"/>
          </a:p>
        </p:txBody>
      </p:sp>
      <p:sp>
        <p:nvSpPr>
          <p:cNvPr id="6" name="Text 2"/>
          <p:cNvSpPr/>
          <p:nvPr/>
        </p:nvSpPr>
        <p:spPr>
          <a:xfrm>
            <a:off x="713539" y="4700399"/>
            <a:ext cx="7716917" cy="60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8"/>
              </a:lnSpc>
              <a:buNone/>
            </a:pPr>
            <a:r>
              <a:rPr lang="en-US" sz="149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Discover the power of data-driven movie recommendations using cosine similarity. Uncover hidden gems and make informed choices.</a:t>
            </a:r>
            <a:endParaRPr lang="en-US" sz="1498" dirty="0"/>
          </a:p>
        </p:txBody>
      </p:sp>
      <p:sp>
        <p:nvSpPr>
          <p:cNvPr id="9" name="Text 4"/>
          <p:cNvSpPr/>
          <p:nvPr/>
        </p:nvSpPr>
        <p:spPr>
          <a:xfrm>
            <a:off x="713539" y="5933853"/>
            <a:ext cx="4112029" cy="1338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Supervised By:</a:t>
            </a:r>
          </a:p>
          <a:p>
            <a:pPr marL="0" indent="0" algn="l">
              <a:lnSpc>
                <a:spcPts val="2622"/>
              </a:lnSpc>
              <a:buNone/>
            </a:pPr>
            <a:endParaRPr lang="en-US" sz="1873" b="1" dirty="0">
              <a:solidFill>
                <a:srgbClr val="FFE5E5"/>
              </a:solidFill>
              <a:latin typeface="DM Sans" pitchFamily="34" charset="0"/>
            </a:endParaRPr>
          </a:p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Shubham Singhal</a:t>
            </a:r>
            <a:endParaRPr lang="en-US" sz="1873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644FE6B-9154-11F3-B289-3098FB5E9F6E}"/>
              </a:ext>
            </a:extLst>
          </p:cNvPr>
          <p:cNvSpPr/>
          <p:nvPr/>
        </p:nvSpPr>
        <p:spPr>
          <a:xfrm>
            <a:off x="4129842" y="5920211"/>
            <a:ext cx="4112029" cy="2267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Submitted By:</a:t>
            </a:r>
          </a:p>
          <a:p>
            <a:pPr marL="0" indent="0" algn="l">
              <a:lnSpc>
                <a:spcPts val="2622"/>
              </a:lnSpc>
              <a:buNone/>
            </a:pPr>
            <a:endParaRPr lang="en-US" sz="1873" b="1" dirty="0">
              <a:solidFill>
                <a:srgbClr val="FFE5E5"/>
              </a:solidFill>
              <a:latin typeface="DM Sans" pitchFamily="34" charset="0"/>
            </a:endParaRPr>
          </a:p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Pranav Bansal             2210990665</a:t>
            </a:r>
          </a:p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Pratyukt Nag               2210990679</a:t>
            </a:r>
          </a:p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Raghav Kaushal          2210990699</a:t>
            </a:r>
          </a:p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Raghav Nagi                 2210990700</a:t>
            </a:r>
            <a:endParaRPr lang="en-US" sz="1873" dirty="0"/>
          </a:p>
        </p:txBody>
      </p:sp>
      <p:pic>
        <p:nvPicPr>
          <p:cNvPr id="12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B5FC42F5-5F62-5D7F-56EA-45F5AC7F620A}"/>
              </a:ext>
            </a:extLst>
          </p:cNvPr>
          <p:cNvPicPr/>
          <p:nvPr/>
        </p:nvPicPr>
        <p:blipFill rotWithShape="1">
          <a:blip r:embed="rId5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436370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Limitations and Future Improvements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269456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90011" y="349924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Limitations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90011" y="3979664"/>
            <a:ext cx="49843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Biased ratings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269456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499247"/>
            <a:ext cx="41645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Algorithm Improvements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979664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 similarity models, Added graphs for better visual understanding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760220" y="5142428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90011" y="53722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Experience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990011" y="5852636"/>
            <a:ext cx="49843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Personalized recommendations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142428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3722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852636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growing movie database, increase processing capacity</a:t>
            </a:r>
            <a:endParaRPr lang="en-US" sz="1750" dirty="0"/>
          </a:p>
        </p:txBody>
      </p:sp>
      <p:pic>
        <p:nvPicPr>
          <p:cNvPr id="18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61461F4A-C70F-F6B9-27F8-EEC15FBA843C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63B54D22-5DD1-3DD3-F7CA-9EA68992B4A9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873D4D-8956-C903-42D7-740D01F6EB54}"/>
              </a:ext>
            </a:extLst>
          </p:cNvPr>
          <p:cNvSpPr/>
          <p:nvPr/>
        </p:nvSpPr>
        <p:spPr>
          <a:xfrm>
            <a:off x="4161517" y="1892941"/>
            <a:ext cx="63073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45440-0550-4F0D-9B63-5FF1136B9F18}"/>
              </a:ext>
            </a:extLst>
          </p:cNvPr>
          <p:cNvSpPr txBox="1"/>
          <p:nvPr/>
        </p:nvSpPr>
        <p:spPr>
          <a:xfrm>
            <a:off x="590549" y="4269626"/>
            <a:ext cx="134492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>
                <a:solidFill>
                  <a:schemeClr val="bg1"/>
                </a:solidFill>
              </a:rPr>
              <a:t>We appreciate you taking the time to explore our movie recommendation system. Thank you for your interest and valuable feedback.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00992" y="290660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488077" y="3762253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explores the power of data-driven movie recommendations using cosine similarity. By analyzing a comprehensive movie dataset, we aim to uncover hidden gems and empower users to make more informed choices about their next viewing experience.</a:t>
            </a:r>
            <a:endParaRPr lang="en-US" sz="1750" dirty="0"/>
          </a:p>
        </p:txBody>
      </p:sp>
      <p:pic>
        <p:nvPicPr>
          <p:cNvPr id="8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5F0640E-08B5-D478-F2ED-1CC56EF416D6}"/>
              </a:ext>
            </a:extLst>
          </p:cNvPr>
          <p:cNvPicPr/>
          <p:nvPr/>
        </p:nvPicPr>
        <p:blipFill rotWithShape="1">
          <a:blip r:embed="rId5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1909D746-7E9C-7681-887E-31801B81F0EE}"/>
              </a:ext>
            </a:extLst>
          </p:cNvPr>
          <p:cNvSpPr/>
          <p:nvPr/>
        </p:nvSpPr>
        <p:spPr>
          <a:xfrm>
            <a:off x="1400992" y="5118848"/>
            <a:ext cx="66113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Preprocessing</a:t>
            </a:r>
            <a:endParaRPr lang="en-US" sz="4000" dirty="0"/>
          </a:p>
        </p:txBody>
      </p:sp>
      <p:sp>
        <p:nvSpPr>
          <p:cNvPr id="10" name="Text 2"/>
          <p:cNvSpPr/>
          <p:nvPr/>
        </p:nvSpPr>
        <p:spPr>
          <a:xfrm>
            <a:off x="1400992" y="5832458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key libraries: </a:t>
            </a: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NumPy, Pandas, Matplotlib, Scikit-learn, NLTK</a:t>
            </a:r>
            <a:endParaRPr lang="en-US" sz="1750" dirty="0"/>
          </a:p>
        </p:txBody>
      </p:sp>
      <p:sp>
        <p:nvSpPr>
          <p:cNvPr id="11" name="Text 3"/>
          <p:cNvSpPr/>
          <p:nvPr/>
        </p:nvSpPr>
        <p:spPr>
          <a:xfrm>
            <a:off x="1400992" y="6224242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the </a:t>
            </a: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movie_dataset.csv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dataset from its source</a:t>
            </a:r>
            <a:endParaRPr lang="en-US" sz="1750" dirty="0"/>
          </a:p>
        </p:txBody>
      </p:sp>
      <p:sp>
        <p:nvSpPr>
          <p:cNvPr id="12" name="Text 4"/>
          <p:cNvSpPr/>
          <p:nvPr/>
        </p:nvSpPr>
        <p:spPr>
          <a:xfrm>
            <a:off x="1400992" y="6582206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Handled </a:t>
            </a:r>
            <a:r>
              <a:rPr lang="en-US" sz="1750" u="sng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values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through imputation and data cleaning techniques</a:t>
            </a:r>
            <a:endParaRPr lang="en-US" sz="1750" dirty="0"/>
          </a:p>
        </p:txBody>
      </p:sp>
      <p:sp>
        <p:nvSpPr>
          <p:cNvPr id="13" name="Text 5"/>
          <p:cNvSpPr/>
          <p:nvPr/>
        </p:nvSpPr>
        <p:spPr>
          <a:xfrm>
            <a:off x="1400992" y="6950568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Performed </a:t>
            </a: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engineering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create derived attributes like metascore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Exploratory Data Analysis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Dive into the movie dataset, uncovering insights through visualizations and statistical analysis.</a:t>
            </a:r>
            <a:endParaRPr lang="en-US" sz="1750" dirty="0"/>
          </a:p>
        </p:txBody>
      </p:sp>
      <p:pic>
        <p:nvPicPr>
          <p:cNvPr id="8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B6A565BB-5E09-05A0-53E9-B6A759BE6920}"/>
              </a:ext>
            </a:extLst>
          </p:cNvPr>
          <p:cNvPicPr/>
          <p:nvPr/>
        </p:nvPicPr>
        <p:blipFill rotWithShape="1">
          <a:blip r:embed="rId5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00595" y="595551"/>
            <a:ext cx="10829092" cy="13537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29"/>
              </a:lnSpc>
              <a:buNone/>
            </a:pPr>
            <a:r>
              <a:rPr lang="en-US" sz="4263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Engineering and Data Preparation</a:t>
            </a:r>
            <a:endParaRPr lang="en-US" sz="426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95" y="2382441"/>
            <a:ext cx="3393162" cy="2097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00595" y="4750117"/>
            <a:ext cx="3293388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5"/>
              </a:lnSpc>
              <a:buNone/>
            </a:pPr>
            <a:r>
              <a:rPr lang="en-US" sz="213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Engineering</a:t>
            </a:r>
            <a:endParaRPr lang="en-US" sz="2132" dirty="0"/>
          </a:p>
        </p:txBody>
      </p:sp>
      <p:sp>
        <p:nvSpPr>
          <p:cNvPr id="7" name="Text 3"/>
          <p:cNvSpPr/>
          <p:nvPr/>
        </p:nvSpPr>
        <p:spPr>
          <a:xfrm>
            <a:off x="1900595" y="5218390"/>
            <a:ext cx="3393162" cy="2078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9"/>
              </a:lnSpc>
              <a:buNone/>
            </a:pPr>
            <a:r>
              <a:rPr lang="en-US" sz="170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enhance the recommendation system, we engineered new features from the raw data, such as creating a 'metascore' attribute that combines critics' reviews.</a:t>
            </a:r>
            <a:endParaRPr lang="en-US" sz="170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559" y="2382441"/>
            <a:ext cx="3393162" cy="2097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18559" y="4750117"/>
            <a:ext cx="2780467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5"/>
              </a:lnSpc>
              <a:buNone/>
            </a:pPr>
            <a:r>
              <a:rPr lang="en-US" sz="213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Preparation</a:t>
            </a:r>
            <a:endParaRPr lang="en-US" sz="2132" dirty="0"/>
          </a:p>
        </p:txBody>
      </p:sp>
      <p:sp>
        <p:nvSpPr>
          <p:cNvPr id="10" name="Text 5"/>
          <p:cNvSpPr/>
          <p:nvPr/>
        </p:nvSpPr>
        <p:spPr>
          <a:xfrm>
            <a:off x="5618559" y="5218390"/>
            <a:ext cx="3393162" cy="1732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9"/>
              </a:lnSpc>
              <a:buNone/>
            </a:pPr>
            <a:r>
              <a:rPr lang="en-US" sz="170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team carefully preprocessed the movie dataset, handling missing values, removing duplicates, and transforming the data to be ready for analysis.</a:t>
            </a:r>
            <a:endParaRPr lang="en-US" sz="170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524" y="2382441"/>
            <a:ext cx="3393162" cy="209704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36524" y="4750117"/>
            <a:ext cx="3393162" cy="6767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5"/>
              </a:lnSpc>
              <a:buNone/>
            </a:pPr>
            <a:r>
              <a:rPr lang="en-US" sz="213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Cosine Similarity Calculation</a:t>
            </a:r>
            <a:endParaRPr lang="en-US" sz="2132" dirty="0"/>
          </a:p>
        </p:txBody>
      </p:sp>
      <p:sp>
        <p:nvSpPr>
          <p:cNvPr id="13" name="Text 7"/>
          <p:cNvSpPr/>
          <p:nvPr/>
        </p:nvSpPr>
        <p:spPr>
          <a:xfrm>
            <a:off x="9336524" y="5556766"/>
            <a:ext cx="3393162" cy="2078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9"/>
              </a:lnSpc>
              <a:buNone/>
            </a:pPr>
            <a:r>
              <a:rPr lang="en-US" sz="170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used the powerful cosine similarity algorithm to quantify the relationships between movies based on their textual features, enabling us to find the most similar titles.</a:t>
            </a:r>
            <a:endParaRPr lang="en-US" sz="1705" dirty="0"/>
          </a:p>
        </p:txBody>
      </p:sp>
      <p:pic>
        <p:nvPicPr>
          <p:cNvPr id="15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5D117B57-3313-474F-84B1-F61DEDCA65DF}"/>
              </a:ext>
            </a:extLst>
          </p:cNvPr>
          <p:cNvPicPr/>
          <p:nvPr/>
        </p:nvPicPr>
        <p:blipFill rotWithShape="1">
          <a:blip r:embed="rId7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0" y="9621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993225"/>
            <a:ext cx="75493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Evaluation and Metrics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12144" y="3347204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482334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Accuracy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482334" y="386226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Measure recommendation precision and recall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37013" y="3347204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381851"/>
            <a:ext cx="29365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Satisfaction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862268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Conduct surveys and gather feedback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63328" y="5010507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482334" y="5045154"/>
            <a:ext cx="34482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482334" y="5525572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22250" y="5010507"/>
            <a:ext cx="30801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2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1AEC1C4D-2C45-2DF4-80A4-4E8C02E17EE0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90825" y="498753"/>
            <a:ext cx="7788116" cy="565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3"/>
              </a:lnSpc>
              <a:buNone/>
            </a:pPr>
            <a:r>
              <a:rPr lang="en-US" sz="3563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Cosine Similarity Calculation</a:t>
            </a:r>
            <a:endParaRPr lang="en-US" sz="3563" dirty="0"/>
          </a:p>
        </p:txBody>
      </p:sp>
      <p:sp>
        <p:nvSpPr>
          <p:cNvPr id="5" name="Text 2"/>
          <p:cNvSpPr/>
          <p:nvPr/>
        </p:nvSpPr>
        <p:spPr>
          <a:xfrm>
            <a:off x="2790825" y="1426250"/>
            <a:ext cx="9048750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Computed cosine similarity between movie feature vectors to identify similar movies.</a:t>
            </a:r>
            <a:endParaRPr lang="en-US" sz="1425" dirty="0"/>
          </a:p>
        </p:txBody>
      </p:sp>
      <p:sp>
        <p:nvSpPr>
          <p:cNvPr id="7" name="Text 3"/>
          <p:cNvSpPr/>
          <p:nvPr/>
        </p:nvSpPr>
        <p:spPr>
          <a:xfrm>
            <a:off x="2790825" y="6948011"/>
            <a:ext cx="9048750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0"/>
              </a:lnSpc>
              <a:buNone/>
            </a:pPr>
            <a:endParaRPr lang="en-US" sz="1425" dirty="0"/>
          </a:p>
        </p:txBody>
      </p:sp>
      <p:sp>
        <p:nvSpPr>
          <p:cNvPr id="8" name="Text 4"/>
          <p:cNvSpPr/>
          <p:nvPr/>
        </p:nvSpPr>
        <p:spPr>
          <a:xfrm>
            <a:off x="2790825" y="7441168"/>
            <a:ext cx="9048750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Cosine similarity scores highlight the importance of genre and plot summary in determining movie similarity.</a:t>
            </a:r>
            <a:endParaRPr lang="en-US" sz="1425" dirty="0"/>
          </a:p>
        </p:txBody>
      </p:sp>
      <p:pic>
        <p:nvPicPr>
          <p:cNvPr id="12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EC4A885C-6EBD-336E-31EE-A63DD8FE50CF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BDD63-E440-3685-B942-652BEE625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39" y="2077760"/>
            <a:ext cx="6308761" cy="2589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9C103E-2111-0EE6-8B17-84A122092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985" y="4661788"/>
            <a:ext cx="8388227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36794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26738" y="427673"/>
            <a:ext cx="7776924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Explaining the Code for the Movie Recommendation System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3426738" y="1710690"/>
            <a:ext cx="7776924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bring our movie recommendation system to life, we leveraged a powerful combination of data preprocessing, feature engineering, and the cosine similarity algorithm. This technical approach allowed us to uncover meaningful connections between movies and deliver personalized recommendations to users.</a:t>
            </a: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3426738" y="7960400"/>
            <a:ext cx="777692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9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1665D74D-A701-874C-F3A7-7AD2905EBEFD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FD7092-C5EC-2D47-BE00-44F1F2C93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097" y="2820778"/>
            <a:ext cx="9002521" cy="47756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1760220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EBF8105B-4CEF-F9B7-42DE-B8ACE8072F5B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2F2DBD58-27CF-F7F6-52B6-5047D726C80A}"/>
              </a:ext>
            </a:extLst>
          </p:cNvPr>
          <p:cNvSpPr/>
          <p:nvPr/>
        </p:nvSpPr>
        <p:spPr>
          <a:xfrm>
            <a:off x="3426738" y="427673"/>
            <a:ext cx="7776924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Analysis</a:t>
            </a:r>
            <a:endParaRPr lang="en-US" sz="3062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C7C82-C025-CBB6-86C0-619F498AE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42" y="1186721"/>
            <a:ext cx="10034376" cy="65505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7512121E-DC55-B379-26BD-36703FDA37A7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7E462-F98F-6616-9F0C-3B94E9C24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24" y="192016"/>
            <a:ext cx="10709624" cy="78455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416</Words>
  <Application>Microsoft Office PowerPoint</Application>
  <PresentationFormat>Custom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raghav kaushal</cp:lastModifiedBy>
  <cp:revision>4</cp:revision>
  <dcterms:created xsi:type="dcterms:W3CDTF">2024-05-12T18:43:34Z</dcterms:created>
  <dcterms:modified xsi:type="dcterms:W3CDTF">2024-05-13T03:43:56Z</dcterms:modified>
</cp:coreProperties>
</file>